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Lato"/>
      <p:regular r:id="rId24"/>
      <p:bold r:id="rId25"/>
      <p:italic r:id="rId26"/>
      <p:boldItalic r:id="rId27"/>
    </p:embeddedFont>
    <p:embeddedFont>
      <p:font typeface="Lato Hairline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a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Hairline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Hairlin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Hairline-boldItalic.fntdata"/><Relationship Id="rId30" Type="http://schemas.openxmlformats.org/officeDocument/2006/relationships/font" Target="fonts/LatoHairline-italic.fntdata"/><Relationship Id="rId11" Type="http://schemas.openxmlformats.org/officeDocument/2006/relationships/slide" Target="slides/slide7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6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9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8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79d249d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79d249d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767e90b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767e90b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767e90b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767e90b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767e90b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767e90b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79d249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79d249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767e90b8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767e90b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767e90b8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767e90b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767e90b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767e90b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767e90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767e90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7698f1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7698f1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858ef18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858ef18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7698f1e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7698f1e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7698f1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7698f1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7698f1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7698f1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79d249d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79d249d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77a4c197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77a4c197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79d249d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79d249d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7698f1e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7698f1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8" y="1966900"/>
            <a:ext cx="648652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" y="42850"/>
            <a:ext cx="8959200" cy="50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8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 b="23860" l="1661" r="0" t="14865"/>
          <a:stretch/>
        </p:blipFill>
        <p:spPr>
          <a:xfrm>
            <a:off x="307963" y="1089313"/>
            <a:ext cx="8528076" cy="29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108925" y="93375"/>
            <a:ext cx="3913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Game</a:t>
            </a:r>
            <a:endParaRPr i="1" sz="60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826100" y="1208700"/>
            <a:ext cx="7112100" cy="31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Lato Hairline"/>
              <a:buChar char="★"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Zombie Beat’ em Up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Lato Hairline"/>
              <a:buChar char="★"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Cartoonish Looking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Lato Hairline"/>
              <a:buChar char="★"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Multi-platform (PC/Xbox)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Lato Hairline"/>
              <a:buChar char="★"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Local Multiplayer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Lato Hairline"/>
              <a:buChar char="★"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Premium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2256750" y="1464700"/>
            <a:ext cx="4630500" cy="16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Inspiration</a:t>
            </a:r>
            <a:endParaRPr i="1" sz="72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2702550" y="3993425"/>
            <a:ext cx="37389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662k</a:t>
            </a: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 units sold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688" y="160745"/>
            <a:ext cx="2538600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 b="13262" l="0" r="0" t="0"/>
          <a:stretch/>
        </p:blipFill>
        <p:spPr>
          <a:xfrm>
            <a:off x="1867438" y="1508050"/>
            <a:ext cx="5409124" cy="26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075" y="1211262"/>
            <a:ext cx="6321850" cy="27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2702550" y="3993425"/>
            <a:ext cx="37389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10mi</a:t>
            </a: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 units sold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50" y="607450"/>
            <a:ext cx="7122701" cy="28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5800"/>
            <a:ext cx="8839199" cy="337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1949850" y="3926375"/>
            <a:ext cx="5244300" cy="9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4.8mi + 16.6mi </a:t>
            </a: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units sold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50" y="1423113"/>
            <a:ext cx="7011475" cy="22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08925" y="93375"/>
            <a:ext cx="3913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Team</a:t>
            </a:r>
            <a:endParaRPr b="1" i="1" sz="600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807" y="361946"/>
            <a:ext cx="1383900" cy="13422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705" y="361950"/>
            <a:ext cx="1428300" cy="138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027" y="2886535"/>
            <a:ext cx="1383900" cy="134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2018" y="2753746"/>
            <a:ext cx="1525200" cy="147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3272225" y="1749338"/>
            <a:ext cx="28503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Edson Rocha</a:t>
            </a:r>
            <a:endParaRPr i="1" sz="24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5772700" y="4275813"/>
            <a:ext cx="28503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Pablo Parada</a:t>
            </a:r>
            <a:endParaRPr i="1" sz="24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470450" y="4275813"/>
            <a:ext cx="28503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Gabriel Fonseca</a:t>
            </a:r>
            <a:endParaRPr i="1" sz="24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268375" y="2886513"/>
            <a:ext cx="28503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Ândrei Schuch</a:t>
            </a:r>
            <a:endParaRPr b="1" i="1"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5889500" y="1865363"/>
            <a:ext cx="28503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Guilherme Quadros</a:t>
            </a:r>
            <a:endParaRPr i="1" sz="24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000" y="1254800"/>
            <a:ext cx="1476900" cy="147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23005" y="4589075"/>
            <a:ext cx="425520" cy="4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6828" y="4663723"/>
            <a:ext cx="1266172" cy="3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510900" y="1345800"/>
            <a:ext cx="8122200" cy="24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A cartoonish multiplayer zombie beat’ em up.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510900" y="1345800"/>
            <a:ext cx="8122200" cy="24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A cartoonish multiplayer zombie beat’ em up.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Just run and shoot...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4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Who doesn't </a:t>
            </a:r>
            <a:endParaRPr i="1" sz="60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like chocolate</a:t>
            </a:r>
            <a:r>
              <a:rPr i="1" lang="en" sz="60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?</a:t>
            </a:r>
            <a:endParaRPr i="1" sz="60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793200" y="2027950"/>
            <a:ext cx="155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+</a:t>
            </a:r>
            <a:endParaRPr sz="96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600" y="844600"/>
            <a:ext cx="2589916" cy="34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75" y="1701125"/>
            <a:ext cx="2530875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108925" y="93375"/>
            <a:ext cx="3913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>
                <a:solidFill>
                  <a:srgbClr val="00FF00"/>
                </a:solidFill>
                <a:latin typeface="Lato Hairline"/>
                <a:ea typeface="Lato Hairline"/>
                <a:cs typeface="Lato Hairline"/>
                <a:sym typeface="Lato Hairline"/>
              </a:rPr>
              <a:t>Brief</a:t>
            </a:r>
            <a:endParaRPr i="1" sz="6000">
              <a:solidFill>
                <a:srgbClr val="00FF00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988225" y="1988825"/>
            <a:ext cx="7112100" cy="16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A new chocolate just turned everyone into zombies and the city is upside down.</a:t>
            </a:r>
            <a:endParaRPr i="1">
              <a:solidFill>
                <a:srgbClr val="00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685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